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81258" autoAdjust="0"/>
  </p:normalViewPr>
  <p:slideViewPr>
    <p:cSldViewPr>
      <p:cViewPr>
        <p:scale>
          <a:sx n="79" d="100"/>
          <a:sy n="79" d="100"/>
        </p:scale>
        <p:origin x="-6" y="-1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FC6F4A-4C84-49AC-9E56-1B1399642BDF}" type="datetimeFigureOut">
              <a:rPr lang="ru-RU" smtClean="0"/>
              <a:t>05.09.2012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86450B9A-04A4-474A-B5BA-35CDE5DB011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FC6F4A-4C84-49AC-9E56-1B1399642BDF}" type="datetimeFigureOut">
              <a:rPr lang="ru-RU" smtClean="0"/>
              <a:t>05.09.2012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450B9A-04A4-474A-B5BA-35CDE5DB011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FC6F4A-4C84-49AC-9E56-1B1399642BDF}" type="datetimeFigureOut">
              <a:rPr lang="ru-RU" smtClean="0"/>
              <a:t>05.09.2012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450B9A-04A4-474A-B5BA-35CDE5DB011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FC6F4A-4C84-49AC-9E56-1B1399642BDF}" type="datetimeFigureOut">
              <a:rPr lang="ru-RU" smtClean="0"/>
              <a:t>05.09.2012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86450B9A-04A4-474A-B5BA-35CDE5DB011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FC6F4A-4C84-49AC-9E56-1B1399642BDF}" type="datetimeFigureOut">
              <a:rPr lang="ru-RU" smtClean="0"/>
              <a:t>05.09.2012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450B9A-04A4-474A-B5BA-35CDE5DB011B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FC6F4A-4C84-49AC-9E56-1B1399642BDF}" type="datetimeFigureOut">
              <a:rPr lang="ru-RU" smtClean="0"/>
              <a:t>05.09.2012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450B9A-04A4-474A-B5BA-35CDE5DB011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FC6F4A-4C84-49AC-9E56-1B1399642BDF}" type="datetimeFigureOut">
              <a:rPr lang="ru-RU" smtClean="0"/>
              <a:t>05.09.2012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86450B9A-04A4-474A-B5BA-35CDE5DB011B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FC6F4A-4C84-49AC-9E56-1B1399642BDF}" type="datetimeFigureOut">
              <a:rPr lang="ru-RU" smtClean="0"/>
              <a:t>05.09.2012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450B9A-04A4-474A-B5BA-35CDE5DB011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FC6F4A-4C84-49AC-9E56-1B1399642BDF}" type="datetimeFigureOut">
              <a:rPr lang="ru-RU" smtClean="0"/>
              <a:t>05.09.2012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450B9A-04A4-474A-B5BA-35CDE5DB011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FC6F4A-4C84-49AC-9E56-1B1399642BDF}" type="datetimeFigureOut">
              <a:rPr lang="ru-RU" smtClean="0"/>
              <a:t>05.09.2012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450B9A-04A4-474A-B5BA-35CDE5DB011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FC6F4A-4C84-49AC-9E56-1B1399642BDF}" type="datetimeFigureOut">
              <a:rPr lang="ru-RU" smtClean="0"/>
              <a:t>05.09.2012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450B9A-04A4-474A-B5BA-35CDE5DB011B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21FC6F4A-4C84-49AC-9E56-1B1399642BDF}" type="datetimeFigureOut">
              <a:rPr lang="ru-RU" smtClean="0"/>
              <a:t>05.09.2012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86450B9A-04A4-474A-B5BA-35CDE5DB011B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Дети и интернет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Безопасность в сети</a:t>
            </a:r>
            <a:endParaRPr lang="ru-RU" dirty="0"/>
          </a:p>
        </p:txBody>
      </p:sp>
      <p:pic>
        <p:nvPicPr>
          <p:cNvPr id="1026" name="Picture 2" descr="C:\Users\User\Downloads\пр\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60" y="285728"/>
            <a:ext cx="4624303" cy="34528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2555776" y="5949280"/>
            <a:ext cx="45720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</a:rPr>
              <a:t>Файл скачан с сайта http://5psy.ru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</a:rPr>
              <a:t>5psy.ru - первый психологический портал </a:t>
            </a:r>
            <a:b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</a:rPr>
            </a:b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</a:rPr>
              <a:t>г. Пятигорска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8662" y="500042"/>
            <a:ext cx="7500990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Интернет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является прекрасным источником для новых знаний, помогает в учебе, занимает досуг. Но в то же время, 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Сеть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таит в себе много опасностей. Обязательно нужно поговорить с детьми, объяснить, что могут возникать различные неприятные ситуации и то, как из них лучшим образом выходить. Помните, что безопасность ваших детей в 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Интернете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, на 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90%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зависит от  вас.</a:t>
            </a:r>
          </a:p>
        </p:txBody>
      </p:sp>
      <p:pic>
        <p:nvPicPr>
          <p:cNvPr id="2050" name="Picture 2" descr="C:\Users\User\Downloads\пр\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4612" y="3143248"/>
            <a:ext cx="4143404" cy="31075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00100" y="500042"/>
            <a:ext cx="771530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Кто в ответе за наших детей в интернете?</a:t>
            </a:r>
          </a:p>
          <a:p>
            <a:pPr algn="just"/>
            <a:endParaRPr lang="ru-RU" sz="2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Правительство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 Должны быть законы, которые смогли бы оградить детей от вредной информации в Интернете. Так в России все школы обязали установить программы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контентной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фильтрации в классах информатики.</a:t>
            </a:r>
          </a:p>
          <a:p>
            <a:pPr algn="just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Поисковики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 Многие поисковые сервисы такие как 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Yandex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Ramler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имеют в своем арсенале большое количество настроек и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виджетов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помогающих родителям оградить детей от нежелательного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контента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в Интернете.  А так же есть поисковые системы, предназначенные специально для детей.</a:t>
            </a:r>
          </a:p>
          <a:p>
            <a:pPr algn="just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Семья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 Конечно же ни кто так сильно не отвечает за безопасность  детей в Интернете, как сами родители. Ведь только родители могут полностью контролировать своих детей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3074" name="Picture 2" descr="C:\Users\User\Downloads\пр\3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5286388"/>
            <a:ext cx="1885958" cy="12573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5" name="Picture 3" descr="C:\Users\User\Downloads\пр\4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0496" y="5214950"/>
            <a:ext cx="1804463" cy="13533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6" name="Picture 4" descr="C:\Users\User\Downloads\пр\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00826" y="5214950"/>
            <a:ext cx="1834217" cy="13573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42976" y="642918"/>
            <a:ext cx="7429552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Как сделать прогулки ребенка 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Интернете более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безопасными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algn="just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лучшего взаимопонимания и устранения возможных недоразумений, лучше сразу расставить все точки над «и», установить некоторые ограничения для самостоятельного выхода в Интернет. Обсудите это с детьми, чтобы они понимали 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необходимость подобных запретов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тогда вместе вы обязательно сможете сделать прогулки ребенка в Сети наиболее безопасными.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правила безопасности дете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298" y="1214422"/>
            <a:ext cx="4571654" cy="42148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00100" y="428604"/>
            <a:ext cx="7786742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Составьте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список правил работы детей в Интернете и помните, что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	лучше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твердое «нет», чем неуверенное «да». Пусть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ограничения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будут минимальны, но зато действовать всегда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и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без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ограничений.</a:t>
            </a:r>
          </a:p>
          <a:p>
            <a:pPr>
              <a:buFont typeface="Wingdings" pitchFamily="2" charset="2"/>
              <a:buChar char="Ø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Расскажите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детям о 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необходимости сохранения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	конфиденциальных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данных в тайне 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 о том, как лучше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э	то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сделать. Вот несколько простых правил, которых следует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придерживаться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: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-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при общении использовать только имя или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псевдоним;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-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номер телефона, свой адрес, место учебы 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нельзя никому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	сообщать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;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-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не пересылать свои фотографии;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-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без контроля взрослых не встречаться с людьми,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знакомство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 которыми завязалось в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Сети.</a:t>
            </a:r>
          </a:p>
          <a:p>
            <a:pPr>
              <a:buFont typeface="Wingdings" pitchFamily="2" charset="2"/>
              <a:buChar char="Ø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Поясните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что в сети, несмотря на кажущуюся безнаказанность за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какие-то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проступки, там действуют те же правила, что и в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реальной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жизни: хорошо - плохо, правильно - не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правильно.</a:t>
            </a:r>
          </a:p>
          <a:p>
            <a:pPr>
              <a:buFont typeface="Wingdings" pitchFamily="2" charset="2"/>
              <a:buChar char="Ø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Научите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детей развивать и доверять интуиции. 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При малейших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	признаках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беспокойства, путь рассказывают об этом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вам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42976" y="642918"/>
            <a:ext cx="7429552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Если детям по каким-либо причинам нужно вводить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регистрационное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имя, помогите его придумать так, чтобы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оно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не несло в себе никакой личной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информации.</a:t>
            </a:r>
          </a:p>
          <a:p>
            <a:pPr>
              <a:buFont typeface="Wingdings" pitchFamily="2" charset="2"/>
              <a:buChar char="Ø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Объясните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что люди в Сети часто выдают себя совсем за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других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 Поэтому встречаться с ними не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стоит.</a:t>
            </a:r>
          </a:p>
          <a:p>
            <a:pPr>
              <a:buFont typeface="Wingdings" pitchFamily="2" charset="2"/>
              <a:buChar char="Ø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Научите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детей следовать нормам морали, быть воспитанными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даже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 виртуальном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общении.</a:t>
            </a:r>
          </a:p>
          <a:p>
            <a:pPr>
              <a:buFont typeface="Wingdings" pitchFamily="2" charset="2"/>
              <a:buChar char="Ø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Обязательно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расскажите о правах собственности, о том, что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любой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материал, выставленный в Сети, может быть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авторским.</a:t>
            </a:r>
          </a:p>
          <a:p>
            <a:pPr>
              <a:buFont typeface="Wingdings" pitchFamily="2" charset="2"/>
              <a:buChar char="Ø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Неправомерное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использование такого материала может быть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уголовно наказуемым.</a:t>
            </a:r>
          </a:p>
          <a:p>
            <a:pPr>
              <a:buFont typeface="Wingdings" pitchFamily="2" charset="2"/>
              <a:buChar char="Ø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Объясните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что 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далеко не все, что можно увидеть в Интернете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	–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правда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 При сомнениях, пусть лучше уточнит у вас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 typeface="Wingdings" pitchFamily="2" charset="2"/>
              <a:buChar char="Ø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Используйте современные программы, которые предоставляют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возможность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фильтрации содержимого сайтов,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контролировать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места посещения и деятельность там.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14414" y="428604"/>
            <a:ext cx="735811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Создайте доверительные отношения между вами и вашим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ребенком. </a:t>
            </a:r>
          </a:p>
          <a:p>
            <a:pPr>
              <a:buFont typeface="Wingdings" pitchFamily="2" charset="2"/>
              <a:buChar char="Ø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Посещайте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его любимые сайты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 иногда вместе, если ребенок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ведет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дневник, время от времени прочитывайте его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4" name="Picture 2" descr="C:\Users\User\Downloads\пр\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3240" y="2143116"/>
            <a:ext cx="2774959" cy="41846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57</TotalTime>
  <Words>62</Words>
  <Application>Microsoft Office PowerPoint</Application>
  <PresentationFormat>Экран (4:3)</PresentationFormat>
  <Paragraphs>28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Трек</vt:lpstr>
      <vt:lpstr>Дети и интернет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Дети и интернет</dc:title>
  <dc:creator>User</dc:creator>
  <cp:lastModifiedBy>Admin</cp:lastModifiedBy>
  <cp:revision>12</cp:revision>
  <dcterms:created xsi:type="dcterms:W3CDTF">2011-12-07T17:22:23Z</dcterms:created>
  <dcterms:modified xsi:type="dcterms:W3CDTF">2012-09-05T10:53:58Z</dcterms:modified>
</cp:coreProperties>
</file>